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139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4DB49-122E-4318-81B8-4C35CB4D78A3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590CC-36FE-4C51-AB68-463B745C99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590CC-36FE-4C51-AB68-463B745C990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4F14D-8488-448C-BC8C-3EDFBD19499F}" type="datetimeFigureOut">
              <a:rPr lang="pt-BR" smtClean="0"/>
              <a:pPr/>
              <a:t>28/02/2023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618A4-7B99-4C5E-88B2-08C5AABB47F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71670" y="260648"/>
            <a:ext cx="6786610" cy="1239526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pt-BR" sz="2000" b="1" dirty="0">
                <a:solidFill>
                  <a:srgbClr val="FF0000"/>
                </a:solidFill>
              </a:rPr>
              <a:t>CÂMARA MUNICIPAL DE SANTO ANTONIO DO PARAÍSO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AUDIÊNCIA PÚBLICA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3º QUADRIMESTRE DE 2022</a:t>
            </a:r>
            <a:br>
              <a:rPr lang="pt-BR" sz="2000" b="1" dirty="0">
                <a:solidFill>
                  <a:srgbClr val="FF0000"/>
                </a:solidFill>
              </a:rPr>
            </a:br>
            <a:r>
              <a:rPr lang="pt-BR" sz="2000" b="1" dirty="0">
                <a:solidFill>
                  <a:srgbClr val="FF0000"/>
                </a:solidFill>
              </a:rPr>
              <a:t>PERIODO 01/09/2022 A 31/12/2022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3042" y="1643050"/>
            <a:ext cx="6357982" cy="648072"/>
          </a:xfr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pt-BR" b="1" dirty="0">
                <a:solidFill>
                  <a:srgbClr val="002060"/>
                </a:solidFill>
              </a:rPr>
              <a:t>REPASSE DO EXECUTIVO</a:t>
            </a:r>
          </a:p>
          <a:p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117412"/>
              </p:ext>
            </p:extLst>
          </p:nvPr>
        </p:nvGraphicFramePr>
        <p:xfrm>
          <a:off x="1616992" y="2357430"/>
          <a:ext cx="6384032" cy="82804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309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87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800" baseline="0" dirty="0"/>
                        <a:t>SETEMBRO/DEZEMBRO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ACUMULADO NO 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</a:rPr>
                        <a:t>464.000,00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b="1" dirty="0">
                          <a:solidFill>
                            <a:schemeClr val="tx1"/>
                          </a:solidFill>
                        </a:rPr>
                        <a:t>1.314.658,68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Subtítulo 2"/>
          <p:cNvSpPr txBox="1">
            <a:spLocks/>
          </p:cNvSpPr>
          <p:nvPr/>
        </p:nvSpPr>
        <p:spPr>
          <a:xfrm>
            <a:off x="611560" y="3357562"/>
            <a:ext cx="8246720" cy="576609"/>
          </a:xfrm>
          <a:prstGeom prst="rect">
            <a:avLst/>
          </a:prstGeom>
          <a:solidFill>
            <a:schemeClr val="bg1">
              <a:lumMod val="6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3200" b="1" dirty="0">
                <a:solidFill>
                  <a:srgbClr val="002060"/>
                </a:solidFill>
              </a:rPr>
              <a:t>DESPESAS</a:t>
            </a:r>
            <a:r>
              <a:rPr lang="pt-BR" sz="3200" dirty="0">
                <a:solidFill>
                  <a:schemeClr val="tx1">
                    <a:tint val="75000"/>
                  </a:schemeClr>
                </a:solidFill>
              </a:rPr>
              <a:t> </a:t>
            </a:r>
            <a:r>
              <a:rPr lang="pt-BR" sz="3200" b="1" dirty="0">
                <a:solidFill>
                  <a:srgbClr val="002060"/>
                </a:solidFill>
              </a:rPr>
              <a:t>EMPENHADAS</a:t>
            </a:r>
            <a:endParaRPr kumimoji="0" lang="pt-BR" sz="3200" b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177563"/>
              </p:ext>
            </p:extLst>
          </p:nvPr>
        </p:nvGraphicFramePr>
        <p:xfrm>
          <a:off x="611560" y="4009375"/>
          <a:ext cx="8246720" cy="201168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221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9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1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4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705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ORÇAMENTO</a:t>
                      </a:r>
                    </a:p>
                    <a:p>
                      <a:pPr algn="ctr"/>
                      <a:r>
                        <a:rPr lang="pt-BR" sz="1800" dirty="0"/>
                        <a:t>TRANSPOSIÇÃO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DESPESAS DE</a:t>
                      </a:r>
                      <a:r>
                        <a:rPr lang="pt-BR" sz="1800" baseline="0" dirty="0"/>
                        <a:t> </a:t>
                      </a:r>
                      <a:r>
                        <a:rPr lang="pt-BR" sz="1400" baseline="0" dirty="0"/>
                        <a:t>SETEMBRO/DEZEMBRO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ACUMULADO NO 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SALDO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5125">
                <a:tc>
                  <a:txBody>
                    <a:bodyPr/>
                    <a:lstStyle/>
                    <a:p>
                      <a:pPr algn="r"/>
                      <a:r>
                        <a:rPr lang="pt-BR" sz="2800" dirty="0">
                          <a:solidFill>
                            <a:schemeClr val="tx1"/>
                          </a:solidFill>
                        </a:rPr>
                        <a:t>1.145.000,00</a:t>
                      </a:r>
                    </a:p>
                    <a:p>
                      <a:pPr algn="r"/>
                      <a:r>
                        <a:rPr lang="pt-BR" sz="2800" u="sng" dirty="0">
                          <a:solidFill>
                            <a:schemeClr val="tx1"/>
                          </a:solidFill>
                        </a:rPr>
                        <a:t>169.658,68</a:t>
                      </a:r>
                    </a:p>
                    <a:p>
                      <a:pPr algn="r"/>
                      <a:r>
                        <a:rPr lang="pt-BR" sz="2800" b="1" dirty="0">
                          <a:solidFill>
                            <a:srgbClr val="0070C0"/>
                          </a:solidFill>
                        </a:rPr>
                        <a:t>1.314.658,68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370.678,69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1.055.493,91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chemeClr val="tx1"/>
                          </a:solidFill>
                        </a:rPr>
                        <a:t>259.164,77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Subtítulo 2"/>
          <p:cNvSpPr txBox="1">
            <a:spLocks/>
          </p:cNvSpPr>
          <p:nvPr/>
        </p:nvSpPr>
        <p:spPr>
          <a:xfrm>
            <a:off x="611560" y="6119336"/>
            <a:ext cx="8246720" cy="648072"/>
          </a:xfrm>
          <a:prstGeom prst="rect">
            <a:avLst/>
          </a:prstGeom>
          <a:solidFill>
            <a:schemeClr val="bg1">
              <a:lumMod val="75000"/>
            </a:schemeClr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pt-BR" sz="2400" b="1" u="sng" noProof="0" dirty="0">
                <a:solidFill>
                  <a:srgbClr val="002060"/>
                </a:solidFill>
              </a:rPr>
              <a:t>SALDO DEVOLVIDO PARA APREFEITTURA R$ </a:t>
            </a:r>
            <a:r>
              <a:rPr lang="pt-BR" sz="2400" b="1" u="sng" dirty="0">
                <a:solidFill>
                  <a:srgbClr val="002060"/>
                </a:solidFill>
              </a:rPr>
              <a:t>259.164,77</a:t>
            </a:r>
            <a:endParaRPr kumimoji="0" lang="pt-BR" sz="2400" b="1" i="0" u="sng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428596" y="0"/>
          <a:ext cx="1495425" cy="153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r:id="rId4" imgW="5507340" imgH="3155029" progId="">
                  <p:embed/>
                </p:oleObj>
              </mc:Choice>
              <mc:Fallback>
                <p:oleObj r:id="rId4" imgW="5507340" imgH="3155029" progId="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0"/>
                        <a:ext cx="1495425" cy="153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58</Words>
  <Application>Microsoft Office PowerPoint</Application>
  <PresentationFormat>Apresentação na tela (4:3)</PresentationFormat>
  <Paragraphs>20</Paragraphs>
  <Slides>1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CÂMARA MUNICIPAL DE SANTO ANTONIO DO PARAÍSO AUDIÊNCIA PÚBLICA 3º QUADRIMESTRE DE 2022 PERIODO 01/09/2022 A 31/12/2022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 3º QUADRIMESTRE DE 2020 PERIODO 01/09/2020 A 31/12/2020</dc:title>
  <dc:creator>Camara Municipal</dc:creator>
  <cp:lastModifiedBy>JOÃO BATISTA</cp:lastModifiedBy>
  <cp:revision>17</cp:revision>
  <dcterms:created xsi:type="dcterms:W3CDTF">2021-02-23T09:53:06Z</dcterms:created>
  <dcterms:modified xsi:type="dcterms:W3CDTF">2023-02-28T12:09:26Z</dcterms:modified>
</cp:coreProperties>
</file>