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4" d="100"/>
          <a:sy n="94" d="100"/>
        </p:scale>
        <p:origin x="-5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4DB49-122E-4318-81B8-4C35CB4D78A3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590CC-36FE-4C51-AB68-463B745C99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590CC-36FE-4C51-AB68-463B745C990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4F14D-8488-448C-BC8C-3EDFBD19499F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71670" y="260648"/>
            <a:ext cx="6786610" cy="123952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t-BR" sz="2000" b="1" dirty="0" smtClean="0"/>
              <a:t>CÂMARA MUNICIPAL DE SANTO ANTONIO DO PARAÍSO</a:t>
            </a:r>
            <a:br>
              <a:rPr lang="pt-BR" sz="2000" b="1" dirty="0" smtClean="0"/>
            </a:br>
            <a:r>
              <a:rPr lang="pt-BR" sz="2000" b="1" dirty="0" smtClean="0">
                <a:solidFill>
                  <a:srgbClr val="FF0000"/>
                </a:solidFill>
              </a:rPr>
              <a:t>AUDIÊNCIA PÚBLICA</a:t>
            </a:r>
            <a:br>
              <a:rPr lang="pt-BR" sz="2000" b="1" dirty="0" smtClean="0">
                <a:solidFill>
                  <a:srgbClr val="FF0000"/>
                </a:solidFill>
              </a:rPr>
            </a:br>
            <a:r>
              <a:rPr lang="pt-BR" sz="2000" b="1" dirty="0" smtClean="0">
                <a:solidFill>
                  <a:srgbClr val="FF0000"/>
                </a:solidFill>
              </a:rPr>
              <a:t>2º </a:t>
            </a:r>
            <a:r>
              <a:rPr lang="pt-BR" sz="2000" b="1" dirty="0" smtClean="0">
                <a:solidFill>
                  <a:srgbClr val="FF0000"/>
                </a:solidFill>
              </a:rPr>
              <a:t>QUADRIMESTRE DE 2021</a:t>
            </a:r>
            <a:br>
              <a:rPr lang="pt-BR" sz="2000" b="1" dirty="0" smtClean="0">
                <a:solidFill>
                  <a:srgbClr val="FF0000"/>
                </a:solidFill>
              </a:rPr>
            </a:br>
            <a:r>
              <a:rPr lang="pt-BR" sz="2000" b="1" dirty="0" smtClean="0">
                <a:solidFill>
                  <a:srgbClr val="FF0000"/>
                </a:solidFill>
              </a:rPr>
              <a:t>PERIODO </a:t>
            </a:r>
            <a:r>
              <a:rPr lang="pt-BR" sz="2000" b="1" dirty="0" smtClean="0">
                <a:solidFill>
                  <a:srgbClr val="FF0000"/>
                </a:solidFill>
              </a:rPr>
              <a:t>01/05/2021 </a:t>
            </a:r>
            <a:r>
              <a:rPr lang="pt-BR" sz="2000" b="1" dirty="0" smtClean="0">
                <a:solidFill>
                  <a:srgbClr val="FF0000"/>
                </a:solidFill>
              </a:rPr>
              <a:t>A </a:t>
            </a:r>
            <a:r>
              <a:rPr lang="pt-BR" sz="2000" b="1" dirty="0" smtClean="0">
                <a:solidFill>
                  <a:srgbClr val="FF0000"/>
                </a:solidFill>
              </a:rPr>
              <a:t>31/08/2021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3042" y="1643050"/>
            <a:ext cx="6357982" cy="648072"/>
          </a:xfr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pt-BR" b="1" dirty="0" smtClean="0">
                <a:solidFill>
                  <a:srgbClr val="002060"/>
                </a:solidFill>
              </a:rPr>
              <a:t>REPASSE DO EXECUTIVO</a:t>
            </a:r>
          </a:p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616992" y="2357430"/>
          <a:ext cx="6384032" cy="8280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096344"/>
                <a:gridCol w="3287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MAIO/AGOSTO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ACUMULADO NO ANO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355.428,00</a:t>
                      </a:r>
                      <a:endParaRPr lang="pt-BR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713.715,96</a:t>
                      </a:r>
                      <a:endParaRPr lang="pt-BR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ubtítulo 2"/>
          <p:cNvSpPr txBox="1">
            <a:spLocks/>
          </p:cNvSpPr>
          <p:nvPr/>
        </p:nvSpPr>
        <p:spPr>
          <a:xfrm>
            <a:off x="714348" y="3357562"/>
            <a:ext cx="8001056" cy="714380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200" b="1" dirty="0" smtClean="0">
                <a:solidFill>
                  <a:srgbClr val="002060"/>
                </a:solidFill>
              </a:rPr>
              <a:t>DESPESAS</a:t>
            </a:r>
            <a:r>
              <a:rPr lang="pt-BR" sz="3200" dirty="0" smtClean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pt-BR" sz="3200" b="1" dirty="0" smtClean="0">
                <a:solidFill>
                  <a:srgbClr val="002060"/>
                </a:solidFill>
              </a:rPr>
              <a:t>EMPENHADAS</a:t>
            </a:r>
            <a:endParaRPr kumimoji="0" lang="pt-BR" sz="32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714348" y="4214818"/>
          <a:ext cx="7992889" cy="11582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143140"/>
                <a:gridCol w="1990079"/>
                <a:gridCol w="1929835"/>
                <a:gridCol w="19298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ORÇAMENTO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DESPESAS DE</a:t>
                      </a:r>
                      <a:r>
                        <a:rPr lang="pt-BR" sz="18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pt-BR" sz="18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MAIO/AGOSTO</a:t>
                      </a:r>
                      <a:endParaRPr lang="pt-B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ACUMULADO NO ANO</a:t>
                      </a:r>
                      <a:endParaRPr lang="pt-B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SALDO</a:t>
                      </a:r>
                      <a:endParaRPr lang="pt-B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1.090.000,00</a:t>
                      </a:r>
                      <a:endParaRPr lang="pt-BR" sz="2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309.792,06</a:t>
                      </a:r>
                      <a:endParaRPr lang="pt-BR" sz="2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622.924,71</a:t>
                      </a:r>
                      <a:endParaRPr lang="pt-BR" sz="28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467.075,29</a:t>
                      </a:r>
                      <a:endParaRPr lang="pt-BR" sz="2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Subtítulo 2"/>
          <p:cNvSpPr txBox="1">
            <a:spLocks/>
          </p:cNvSpPr>
          <p:nvPr/>
        </p:nvSpPr>
        <p:spPr>
          <a:xfrm>
            <a:off x="785786" y="5877272"/>
            <a:ext cx="7786742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200" b="1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SALDO EM CONTA BANCÁRIA R$ </a:t>
            </a:r>
            <a:r>
              <a:rPr lang="pt-BR" sz="3200" b="1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91.291,25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428596" y="0"/>
          <a:ext cx="1495425" cy="1533525"/>
        </p:xfrm>
        <a:graphic>
          <a:graphicData uri="http://schemas.openxmlformats.org/presentationml/2006/ole">
            <p:oleObj spid="_x0000_s2049" r:id="rId4" imgW="5507340" imgH="3155029" progId="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38</Words>
  <Application>Microsoft Office PowerPoint</Application>
  <PresentationFormat>Apresentação na tela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0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CÂMARA MUNICIPAL DE SANTO ANTONIO DO PARAÍSO AUDIÊNCIA PÚBLICA 2º QUADRIMESTRE DE 2021 PERIODO 01/05/2021 A 31/08/2021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3º QUADRIMESTRE DE 2020 PERIODO 01/09/2020 A 31/12/2020</dc:title>
  <dc:creator>Camara Municipal</dc:creator>
  <cp:lastModifiedBy>Câmara</cp:lastModifiedBy>
  <cp:revision>12</cp:revision>
  <dcterms:created xsi:type="dcterms:W3CDTF">2021-02-23T09:53:06Z</dcterms:created>
  <dcterms:modified xsi:type="dcterms:W3CDTF">2021-09-24T17:34:19Z</dcterms:modified>
</cp:coreProperties>
</file>