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94" d="100"/>
          <a:sy n="94" d="100"/>
        </p:scale>
        <p:origin x="-5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4DB49-122E-4318-81B8-4C35CB4D78A3}" type="datetimeFigureOut">
              <a:rPr lang="pt-BR" smtClean="0"/>
              <a:pPr/>
              <a:t>26/05/2021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590CC-36FE-4C51-AB68-463B745C99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590CC-36FE-4C51-AB68-463B745C990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26/05/2021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26/05/2021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26/05/2021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26/05/2021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26/05/2021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26/05/2021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26/05/2021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26/05/2021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26/05/2021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26/05/2021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26/05/2021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4F14D-8488-448C-BC8C-3EDFBD19499F}" type="datetimeFigureOut">
              <a:rPr lang="pt-BR" smtClean="0"/>
              <a:pPr/>
              <a:t>26/05/2021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71670" y="260648"/>
            <a:ext cx="6786610" cy="123952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pt-BR" sz="2000" b="1" dirty="0" smtClean="0">
                <a:solidFill>
                  <a:srgbClr val="FF0000"/>
                </a:solidFill>
              </a:rPr>
              <a:t>CÂMARA MUNICIPAL DE SANTO ANTONIO DO PARAÍSO</a:t>
            </a:r>
            <a:br>
              <a:rPr lang="pt-BR" sz="2000" b="1" dirty="0" smtClean="0">
                <a:solidFill>
                  <a:srgbClr val="FF0000"/>
                </a:solidFill>
              </a:rPr>
            </a:br>
            <a:r>
              <a:rPr lang="pt-BR" sz="2000" b="1" dirty="0" smtClean="0">
                <a:solidFill>
                  <a:srgbClr val="FF0000"/>
                </a:solidFill>
              </a:rPr>
              <a:t>AUDIÊNCIA PÚBLICA</a:t>
            </a:r>
            <a:br>
              <a:rPr lang="pt-BR" sz="2000" b="1" dirty="0" smtClean="0">
                <a:solidFill>
                  <a:srgbClr val="FF0000"/>
                </a:solidFill>
              </a:rPr>
            </a:br>
            <a:r>
              <a:rPr lang="pt-BR" sz="2000" b="1" dirty="0" smtClean="0">
                <a:solidFill>
                  <a:srgbClr val="FF0000"/>
                </a:solidFill>
              </a:rPr>
              <a:t>1º QUADRIMESTRE DE 2021</a:t>
            </a:r>
            <a:br>
              <a:rPr lang="pt-BR" sz="2000" b="1" dirty="0" smtClean="0">
                <a:solidFill>
                  <a:srgbClr val="FF0000"/>
                </a:solidFill>
              </a:rPr>
            </a:br>
            <a:r>
              <a:rPr lang="pt-BR" sz="2000" b="1" dirty="0" smtClean="0">
                <a:solidFill>
                  <a:srgbClr val="FF0000"/>
                </a:solidFill>
              </a:rPr>
              <a:t>PERIODO 01/01/2021 A 30/04/2021</a:t>
            </a:r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43042" y="1643050"/>
            <a:ext cx="6357982" cy="648072"/>
          </a:xfrm>
          <a:solidFill>
            <a:schemeClr val="bg1">
              <a:lumMod val="65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pt-BR" b="1" dirty="0" smtClean="0">
                <a:solidFill>
                  <a:srgbClr val="002060"/>
                </a:solidFill>
              </a:rPr>
              <a:t>REPASSE DO EXECUTIVO</a:t>
            </a:r>
          </a:p>
          <a:p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616992" y="2357430"/>
          <a:ext cx="6384032" cy="82804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3096344"/>
                <a:gridCol w="3287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JANEIRO/ABRIL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ACUMULADO NO ANO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358.287,96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358.287,96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Subtítulo 2"/>
          <p:cNvSpPr txBox="1">
            <a:spLocks/>
          </p:cNvSpPr>
          <p:nvPr/>
        </p:nvSpPr>
        <p:spPr>
          <a:xfrm>
            <a:off x="714348" y="3357562"/>
            <a:ext cx="8001056" cy="714380"/>
          </a:xfrm>
          <a:prstGeom prst="rect">
            <a:avLst/>
          </a:prstGeom>
          <a:solidFill>
            <a:schemeClr val="bg1">
              <a:lumMod val="65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3200" b="1" dirty="0" smtClean="0">
                <a:solidFill>
                  <a:srgbClr val="002060"/>
                </a:solidFill>
              </a:rPr>
              <a:t>DESPESAS</a:t>
            </a:r>
            <a:r>
              <a:rPr lang="pt-BR" sz="3200" dirty="0" smtClean="0">
                <a:solidFill>
                  <a:schemeClr val="tx1">
                    <a:tint val="75000"/>
                  </a:schemeClr>
                </a:solidFill>
              </a:rPr>
              <a:t> </a:t>
            </a:r>
            <a:r>
              <a:rPr lang="pt-BR" sz="3200" b="1" dirty="0" smtClean="0">
                <a:solidFill>
                  <a:srgbClr val="002060"/>
                </a:solidFill>
              </a:rPr>
              <a:t>EMPENHADAS</a:t>
            </a:r>
            <a:endParaRPr kumimoji="0" lang="pt-BR" sz="3200" b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714348" y="4214818"/>
          <a:ext cx="7992889" cy="14325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2143140"/>
                <a:gridCol w="1990079"/>
                <a:gridCol w="1929835"/>
                <a:gridCol w="192983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ORÇAMENTO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DESPESAS DE</a:t>
                      </a:r>
                      <a:r>
                        <a:rPr lang="pt-BR" sz="1800" baseline="0" dirty="0" smtClean="0"/>
                        <a:t> JANEIRO</a:t>
                      </a:r>
                    </a:p>
                    <a:p>
                      <a:pPr algn="ctr"/>
                      <a:r>
                        <a:rPr lang="pt-BR" sz="1800" baseline="0" dirty="0" smtClean="0"/>
                        <a:t>ABRIL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ACUMULADO NO ANO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SALDO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solidFill>
                            <a:schemeClr val="tx1"/>
                          </a:solidFill>
                        </a:rPr>
                        <a:t>1.090.000,00</a:t>
                      </a:r>
                      <a:endParaRPr lang="pt-B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solidFill>
                            <a:srgbClr val="FF0000"/>
                          </a:solidFill>
                        </a:rPr>
                        <a:t>313.132,65</a:t>
                      </a:r>
                      <a:endParaRPr lang="pt-BR" sz="2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solidFill>
                            <a:srgbClr val="FF0000"/>
                          </a:solidFill>
                        </a:rPr>
                        <a:t>313.132,65</a:t>
                      </a:r>
                      <a:endParaRPr lang="pt-BR" sz="2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solidFill>
                            <a:schemeClr val="tx1"/>
                          </a:solidFill>
                        </a:rPr>
                        <a:t>776.867,35</a:t>
                      </a:r>
                      <a:endParaRPr lang="pt-B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Subtítulo 2"/>
          <p:cNvSpPr txBox="1">
            <a:spLocks/>
          </p:cNvSpPr>
          <p:nvPr/>
        </p:nvSpPr>
        <p:spPr>
          <a:xfrm>
            <a:off x="1403648" y="5877272"/>
            <a:ext cx="6400800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2400" noProof="0" dirty="0" smtClean="0"/>
              <a:t>SALDO EM CONTA BANCÁRIA R$ </a:t>
            </a:r>
            <a:r>
              <a:rPr lang="pt-BR" sz="2400" dirty="0" smtClean="0"/>
              <a:t>45.360,47</a:t>
            </a: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428596" y="0"/>
          <a:ext cx="1495425" cy="1533525"/>
        </p:xfrm>
        <a:graphic>
          <a:graphicData uri="http://schemas.openxmlformats.org/presentationml/2006/ole">
            <p:oleObj spid="_x0000_s2049" r:id="rId4" imgW="5507340" imgH="3155029" progId="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39</Words>
  <Application>Microsoft Office PowerPoint</Application>
  <PresentationFormat>Apresentação na tela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0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CÂMARA MUNICIPAL DE SANTO ANTONIO DO PARAÍSO AUDIÊNCIA PÚBLICA 1º QUADRIMESTRE DE 2021 PERIODO 01/01/2021 A 30/04/2021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3º QUADRIMESTRE DE 2020 PERIODO 01/09/2020 A 31/12/2020</dc:title>
  <dc:creator>Camara Municipal</dc:creator>
  <cp:lastModifiedBy>Câmara</cp:lastModifiedBy>
  <cp:revision>10</cp:revision>
  <dcterms:created xsi:type="dcterms:W3CDTF">2021-02-23T09:53:06Z</dcterms:created>
  <dcterms:modified xsi:type="dcterms:W3CDTF">2021-05-26T17:08:26Z</dcterms:modified>
</cp:coreProperties>
</file>